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3"/>
    <p:restoredTop sz="94672"/>
  </p:normalViewPr>
  <p:slideViewPr>
    <p:cSldViewPr snapToGrid="0" snapToObjects="1">
      <p:cViewPr varScale="1">
        <p:scale>
          <a:sx n="134" d="100"/>
          <a:sy n="134" d="100"/>
        </p:scale>
        <p:origin x="13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67C77-81A5-3744-89F3-7E17EF1ED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47176-5FFB-5A48-841B-76ED95EDFF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6399A-C3B4-8E42-A437-782959B4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5FA00-8599-6F49-A1AA-BFA954FB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EFDB8-B4CA-EC46-92A2-3B75BAD82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9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5735-4CC2-404A-8092-EDB21A7A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E9E53-5586-5643-9B09-5D5FA05986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6F468A-3209-CF44-9A0D-BA6397139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18016-06B6-E743-9B86-F06FD25BE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DFA62-2B95-3249-B33B-6DCA35EF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1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184E2F-6F80-0C46-9099-1571C2234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C7424F-3204-844D-8F70-50E8367F10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0A7F2-9F74-F74C-9AF9-25ED0E9B3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F32AF-7D76-C44D-A4F6-D981D74B1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86990-E226-2244-A212-414D3A808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DD3F4-E19A-5D40-AF17-ACA8454A8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F55EE4-6C45-9C43-9E77-3834BEE59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12D54-DE71-C049-B6E0-2D06EE12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F3495-DFD5-E744-83F8-31357A44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49E3C-6ECE-EB46-AFD5-5E23A8D76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4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DFF9D-7CE2-604D-94D0-534DA0C85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1F7C2-CE70-0349-86D2-3B2A03FAC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7CA34-2C91-4C47-A8F7-A55C33734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E16FF-5350-E848-BE74-6BAF9166A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70BB8-2939-8B45-98EB-97B419C0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3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C6C7A-4128-8C4E-9EE5-A5201EDCF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FF842-F868-8449-AAEB-F6BA39502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918F9-80F4-2240-99E7-7D06E2CA2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A7DA4-8388-0646-BE06-F06CF02E3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A33B3E-41AE-5547-8D9C-A2E6BC04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D9D7D-95C3-9941-ACBD-5AB46150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4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0B15-A1ED-E44E-BAF3-5B5C6613D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6190C-26BC-1B44-8FC3-67CB39009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BBD12E-CC08-5E43-9F14-4B2752CD6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3CB317-1FCF-8540-87B9-EFA80D2DC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1201E3-11B2-B94B-B235-076F23A80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3DC97E-3943-6E42-9745-E51966EF9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E11DA5-2F18-0443-A4AB-67B9DB10F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F013DB-71E6-B143-B82F-787D7FCA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81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2B826-5728-3246-B6E9-487C8434D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8CD839-7F85-414A-ACDB-7C06DF05F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98BC49-13AD-2D46-BE7C-6464CD2FB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ACA857-80F6-D34E-9B7B-C7D9CAC4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3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99B6CA-B4B6-3643-BDE2-845264A9D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4B031A-DA41-894D-8F7B-D0AB43DD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7834B-3B50-C249-AE0B-66783903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2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982A-2808-4848-B9E2-48B6BC6C8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4DF62-648C-4047-BF67-C12D7CAC4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1FD028-CCA4-884B-BA16-F6F0B3387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79186-6FFF-6B49-822D-26C04ACD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6EB02-B94B-7744-8752-07B494425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59BD5-613A-5344-8B8E-C6167FDF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2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5ACF2-019E-2140-B527-EA5FE55F3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934693-B3DB-754A-AAC9-AB95FE39EC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4C17B-9628-D243-8EE5-4CCF7E571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837F38-9EA7-9645-9011-03280B7F5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5695CC-FD27-2140-9EA9-89F4217D9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45B15-8BF4-5942-949B-1FA16D71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ACE9B3-7E0D-AF45-97F6-612619913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B8D5D-B43A-B94C-A902-DF61E60ED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DA0F8-2591-C349-A8F7-5B0B556F02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46A37-CDDE-3E4C-B493-C70B8BB014B0}" type="datetimeFigureOut">
              <a:rPr lang="en-US" smtClean="0"/>
              <a:t>1/28/21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C52D3-D022-D24E-B5B1-F203B41FB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996E8-3FC8-7045-AF2D-0C2F8411F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27E09-8E17-324A-A50D-C78A0ADF3E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9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70A6-0E70-F943-8B67-C159A95E9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235" y="1779104"/>
            <a:ext cx="4797287" cy="2097157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INSERTE TÍTULO AQUÍ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D9B5D-20A0-2C4D-AFD2-FE1319DE8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9235" y="4417047"/>
            <a:ext cx="6228522" cy="940144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INSERTE SUBTÍTULO AQUÍ</a:t>
            </a:r>
          </a:p>
        </p:txBody>
      </p:sp>
    </p:spTree>
    <p:extLst>
      <p:ext uri="{BB962C8B-B14F-4D97-AF65-F5344CB8AC3E}">
        <p14:creationId xmlns:p14="http://schemas.microsoft.com/office/powerpoint/2010/main" val="3784505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067D5-B224-E143-9C6B-A94A9B8BC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C862E-EBA4-C443-BD4B-A3FB3959E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8937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6" descr="A picture containing icon&#10;&#10;Description automatically generated">
            <a:extLst>
              <a:ext uri="{FF2B5EF4-FFF2-40B4-BE49-F238E27FC236}">
                <a16:creationId xmlns:a16="http://schemas.microsoft.com/office/drawing/2014/main" id="{4619E4F9-D490-8944-8906-55408E5D2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6535" y="5964878"/>
            <a:ext cx="1544782" cy="34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2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46D22-66A7-654C-8FA3-82D1699B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A picture containing icon&#10;&#10;Description automatically generated">
            <a:extLst>
              <a:ext uri="{FF2B5EF4-FFF2-40B4-BE49-F238E27FC236}">
                <a16:creationId xmlns:a16="http://schemas.microsoft.com/office/drawing/2014/main" id="{04A95100-C11D-D445-A812-98FBD8A37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426535" y="5964878"/>
            <a:ext cx="1544782" cy="34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107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</Words>
  <Application>Microsoft Macintosh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INSERTE TÍTULO AQUÍ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INSERTE TÍTULO AQUÍ</dc:title>
  <dc:creator>JENNIFER DANIELA AGUILERA CASTILLO</dc:creator>
  <cp:lastModifiedBy>JENNIFER DANIELA AGUILERA CASTILLO</cp:lastModifiedBy>
  <cp:revision>2</cp:revision>
  <dcterms:created xsi:type="dcterms:W3CDTF">2021-01-27T23:19:03Z</dcterms:created>
  <dcterms:modified xsi:type="dcterms:W3CDTF">2021-01-28T17:26:10Z</dcterms:modified>
</cp:coreProperties>
</file>